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12"/>
  </p:notesMasterIdLst>
  <p:sldIdLst>
    <p:sldId id="273" r:id="rId3"/>
    <p:sldId id="266" r:id="rId4"/>
    <p:sldId id="269" r:id="rId5"/>
    <p:sldId id="270" r:id="rId6"/>
    <p:sldId id="265" r:id="rId7"/>
    <p:sldId id="268" r:id="rId8"/>
    <p:sldId id="271" r:id="rId9"/>
    <p:sldId id="272" r:id="rId10"/>
    <p:sldId id="274" r:id="rId11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4F535B"/>
    <a:srgbClr val="7F7F7F"/>
    <a:srgbClr val="676767"/>
    <a:srgbClr val="29344A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0" autoAdjust="0"/>
    <p:restoredTop sz="94687" autoAdjust="0"/>
  </p:normalViewPr>
  <p:slideViewPr>
    <p:cSldViewPr snapToGrid="0" snapToObjects="1">
      <p:cViewPr varScale="1">
        <p:scale>
          <a:sx n="36" d="100"/>
          <a:sy n="36" d="100"/>
        </p:scale>
        <p:origin x="12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E500C5D-6C6D-706C-08C4-EE300BDE89DF}"/>
              </a:ext>
            </a:extLst>
          </p:cNvPr>
          <p:cNvSpPr txBox="1"/>
          <p:nvPr/>
        </p:nvSpPr>
        <p:spPr>
          <a:xfrm>
            <a:off x="18249207" y="10611405"/>
            <a:ext cx="7155687" cy="2749727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조장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：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 </a:t>
            </a: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손보금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맑은 고딕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조원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：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 </a:t>
            </a: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정재민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맑은 고딕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조원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：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 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심예진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조원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：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 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정지원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빅데이터ＵＩ전문가양성과정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90837"/>
            <a:ext cx="19407215" cy="13971699"/>
            <a:chOff x="0" y="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목차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히스토리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34129" y="6498050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메뉴구조</a:t>
            </a:r>
            <a:endParaRPr lang="en-US" sz="3600" b="1" spc="-30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 </a:t>
            </a:r>
            <a:r>
              <a:rPr lang="ko-KR" alt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스크린리스트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프로세스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정책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7.  UI,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기능정의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마무리</a:t>
            </a: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표지</a:t>
            </a:r>
            <a:endParaRPr lang="en-US" sz="3600" b="1" spc="-300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1~2P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3~4P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5~6P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7~8P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11~12P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12~13P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14~15P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33FF8-66A9-4FA4-9176-CF0E37CB09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8475663"/>
            <a:ext cx="2844800" cy="48577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58" name="바닥글 개체 틀 5">
            <a:extLst>
              <a:ext uri="{FF2B5EF4-FFF2-40B4-BE49-F238E27FC236}">
                <a16:creationId xmlns:a16="http://schemas.microsoft.com/office/drawing/2014/main" id="{B5A4FD17-CB79-4792-9227-D66573B5BD1F}"/>
              </a:ext>
            </a:extLst>
          </p:cNvPr>
          <p:cNvSpPr txBox="1">
            <a:spLocks/>
          </p:cNvSpPr>
          <p:nvPr/>
        </p:nvSpPr>
        <p:spPr>
          <a:xfrm>
            <a:off x="22538139" y="12184705"/>
            <a:ext cx="1113906" cy="985241"/>
          </a:xfrm>
          <a:custGeom>
            <a:avLst/>
            <a:gdLst>
              <a:gd name="connsiteX0" fmla="*/ 0 w 1113906"/>
              <a:gd name="connsiteY0" fmla="*/ 0 h 985241"/>
              <a:gd name="connsiteX1" fmla="*/ 1113906 w 1113906"/>
              <a:gd name="connsiteY1" fmla="*/ 0 h 985241"/>
              <a:gd name="connsiteX2" fmla="*/ 1113906 w 1113906"/>
              <a:gd name="connsiteY2" fmla="*/ 985241 h 985241"/>
              <a:gd name="connsiteX3" fmla="*/ 0 w 1113906"/>
              <a:gd name="connsiteY3" fmla="*/ 985241 h 985241"/>
              <a:gd name="connsiteX4" fmla="*/ 0 w 1113906"/>
              <a:gd name="connsiteY4" fmla="*/ 0 h 98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906" h="985241" fill="none" extrusionOk="0">
                <a:moveTo>
                  <a:pt x="0" y="0"/>
                </a:moveTo>
                <a:cubicBezTo>
                  <a:pt x="298292" y="-94232"/>
                  <a:pt x="938329" y="-33544"/>
                  <a:pt x="1113906" y="0"/>
                </a:cubicBezTo>
                <a:cubicBezTo>
                  <a:pt x="1117167" y="273145"/>
                  <a:pt x="1083946" y="584169"/>
                  <a:pt x="1113906" y="985241"/>
                </a:cubicBezTo>
                <a:cubicBezTo>
                  <a:pt x="563967" y="999384"/>
                  <a:pt x="142191" y="892256"/>
                  <a:pt x="0" y="985241"/>
                </a:cubicBezTo>
                <a:cubicBezTo>
                  <a:pt x="-51147" y="527647"/>
                  <a:pt x="9409" y="291127"/>
                  <a:pt x="0" y="0"/>
                </a:cubicBezTo>
                <a:close/>
              </a:path>
              <a:path w="1113906" h="985241" stroke="0" extrusionOk="0">
                <a:moveTo>
                  <a:pt x="0" y="0"/>
                </a:moveTo>
                <a:cubicBezTo>
                  <a:pt x="410946" y="-88257"/>
                  <a:pt x="897462" y="45729"/>
                  <a:pt x="1113906" y="0"/>
                </a:cubicBezTo>
                <a:cubicBezTo>
                  <a:pt x="1123431" y="112251"/>
                  <a:pt x="1185551" y="626535"/>
                  <a:pt x="1113906" y="985241"/>
                </a:cubicBezTo>
                <a:cubicBezTo>
                  <a:pt x="800803" y="1050587"/>
                  <a:pt x="253848" y="958808"/>
                  <a:pt x="0" y="985241"/>
                </a:cubicBezTo>
                <a:cubicBezTo>
                  <a:pt x="32631" y="618000"/>
                  <a:pt x="8907" y="36806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57150">
            <a:solidFill>
              <a:sysClr val="window" lastClr="FFFFFF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2P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6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001739"/>
            <a:ext cx="2195169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 err="1">
                <a:solidFill>
                  <a:schemeClr val="bg1"/>
                </a:solidFill>
              </a:rPr>
              <a:t>ＡＩ의</a:t>
            </a:r>
            <a:r>
              <a:rPr lang="ko-KR" altLang="en-US" sz="35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500" dirty="0">
                <a:solidFill>
                  <a:schemeClr val="bg1"/>
                </a:solidFill>
              </a:rPr>
              <a:t>, 1</a:t>
            </a:r>
            <a:r>
              <a:rPr lang="ko-KR" altLang="en-US" sz="35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프로젝트명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500" dirty="0">
                <a:solidFill>
                  <a:schemeClr val="bg1"/>
                </a:solidFill>
              </a:rPr>
              <a:t> </a:t>
            </a:r>
            <a:r>
              <a:rPr lang="ko-KR" altLang="en-US" sz="35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500" dirty="0">
                <a:solidFill>
                  <a:schemeClr val="bg1"/>
                </a:solidFill>
              </a:rPr>
              <a:t>“ </a:t>
            </a:r>
            <a:r>
              <a:rPr lang="ko-KR" altLang="en-US" sz="3500" dirty="0">
                <a:solidFill>
                  <a:schemeClr val="bg1"/>
                </a:solidFill>
              </a:rPr>
              <a:t>또는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항상 존재하는</a:t>
            </a:r>
            <a:r>
              <a:rPr lang="en-US" altLang="ko-KR" sz="3500" dirty="0">
                <a:solidFill>
                  <a:schemeClr val="bg1"/>
                </a:solidFill>
              </a:rPr>
              <a:t>＂</a:t>
            </a:r>
            <a:r>
              <a:rPr lang="ko-KR" altLang="en-US" sz="35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br>
              <a:rPr lang="en-US" altLang="ko-KR" sz="3500" dirty="0">
                <a:solidFill>
                  <a:schemeClr val="bg1"/>
                </a:solidFill>
              </a:rPr>
            </a:br>
            <a:r>
              <a:rPr lang="ko-KR" altLang="en-US" sz="3500" dirty="0">
                <a:solidFill>
                  <a:schemeClr val="bg1"/>
                </a:solidFill>
              </a:rPr>
              <a:t>이처럼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로 정했다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r>
              <a:rPr lang="ko-KR" altLang="en-US" sz="3500" dirty="0">
                <a:solidFill>
                  <a:schemeClr val="bg1"/>
                </a:solidFill>
              </a:rPr>
              <a:t>　　　</a:t>
            </a:r>
            <a:r>
              <a:rPr lang="ko-KR" altLang="en-US" sz="3600" dirty="0">
                <a:solidFill>
                  <a:schemeClr val="bg1"/>
                </a:solidFill>
              </a:rPr>
              <a:t>　　　　　　　 　　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8925188"/>
            <a:ext cx="219516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500" dirty="0" err="1">
                <a:solidFill>
                  <a:schemeClr val="bg1"/>
                </a:solidFill>
              </a:rPr>
              <a:t>맞추</a:t>
            </a:r>
            <a:r>
              <a:rPr lang="ko-KR" altLang="en-US" sz="35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DF6EDD-9F2A-4104-AF6B-5FC3501D35A4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+mj-ea"/>
                  <a:ea typeface="+mj-ea"/>
                </a:rPr>
                <a:t>히스토리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95597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Wirter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유스케이스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_3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_4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D5D0CD1-710F-4240-85ED-47F69AF29226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8172FEF-2B33-4580-BCCB-F397C51F5B24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623715"/>
              </p:ext>
            </p:extLst>
          </p:nvPr>
        </p:nvGraphicFramePr>
        <p:xfrm>
          <a:off x="2453163" y="3371100"/>
          <a:ext cx="19477674" cy="100048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620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49193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620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내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UI-P-0000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내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구매상품을 다운로드 할 수 있는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프로필 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UI-P-0001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프로필 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 프로필 수정 및 설정관리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75021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F49060-D748-4046-AD10-2E3DFC3BFFDD}"/>
              </a:ext>
            </a:extLst>
          </p:cNvPr>
          <p:cNvSpPr/>
          <p:nvPr/>
        </p:nvSpPr>
        <p:spPr>
          <a:xfrm>
            <a:off x="23326842" y="3988663"/>
            <a:ext cx="3686057" cy="659432"/>
          </a:xfrm>
          <a:prstGeom prst="rect">
            <a:avLst/>
          </a:prstGeom>
          <a:solidFill>
            <a:schemeClr val="bg1"/>
          </a:solidFill>
          <a:ln cap="rnd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686057"/>
                      <a:gd name="connsiteY0" fmla="*/ 0 h 659432"/>
                      <a:gd name="connsiteX1" fmla="*/ 452858 w 3686057"/>
                      <a:gd name="connsiteY1" fmla="*/ 0 h 659432"/>
                      <a:gd name="connsiteX2" fmla="*/ 1016299 w 3686057"/>
                      <a:gd name="connsiteY2" fmla="*/ 0 h 659432"/>
                      <a:gd name="connsiteX3" fmla="*/ 1506018 w 3686057"/>
                      <a:gd name="connsiteY3" fmla="*/ 0 h 659432"/>
                      <a:gd name="connsiteX4" fmla="*/ 1958876 w 3686057"/>
                      <a:gd name="connsiteY4" fmla="*/ 0 h 659432"/>
                      <a:gd name="connsiteX5" fmla="*/ 2522316 w 3686057"/>
                      <a:gd name="connsiteY5" fmla="*/ 0 h 659432"/>
                      <a:gd name="connsiteX6" fmla="*/ 3048896 w 3686057"/>
                      <a:gd name="connsiteY6" fmla="*/ 0 h 659432"/>
                      <a:gd name="connsiteX7" fmla="*/ 3686057 w 3686057"/>
                      <a:gd name="connsiteY7" fmla="*/ 0 h 659432"/>
                      <a:gd name="connsiteX8" fmla="*/ 3686057 w 3686057"/>
                      <a:gd name="connsiteY8" fmla="*/ 342905 h 659432"/>
                      <a:gd name="connsiteX9" fmla="*/ 3686057 w 3686057"/>
                      <a:gd name="connsiteY9" fmla="*/ 659432 h 659432"/>
                      <a:gd name="connsiteX10" fmla="*/ 3233199 w 3686057"/>
                      <a:gd name="connsiteY10" fmla="*/ 659432 h 659432"/>
                      <a:gd name="connsiteX11" fmla="*/ 2817201 w 3686057"/>
                      <a:gd name="connsiteY11" fmla="*/ 659432 h 659432"/>
                      <a:gd name="connsiteX12" fmla="*/ 2253761 w 3686057"/>
                      <a:gd name="connsiteY12" fmla="*/ 659432 h 659432"/>
                      <a:gd name="connsiteX13" fmla="*/ 1800902 w 3686057"/>
                      <a:gd name="connsiteY13" fmla="*/ 659432 h 659432"/>
                      <a:gd name="connsiteX14" fmla="*/ 1237462 w 3686057"/>
                      <a:gd name="connsiteY14" fmla="*/ 659432 h 659432"/>
                      <a:gd name="connsiteX15" fmla="*/ 637161 w 3686057"/>
                      <a:gd name="connsiteY15" fmla="*/ 659432 h 659432"/>
                      <a:gd name="connsiteX16" fmla="*/ 0 w 3686057"/>
                      <a:gd name="connsiteY16" fmla="*/ 659432 h 659432"/>
                      <a:gd name="connsiteX17" fmla="*/ 0 w 3686057"/>
                      <a:gd name="connsiteY17" fmla="*/ 316527 h 659432"/>
                      <a:gd name="connsiteX18" fmla="*/ 0 w 3686057"/>
                      <a:gd name="connsiteY18" fmla="*/ 0 h 65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686057" h="659432" fill="none" extrusionOk="0">
                        <a:moveTo>
                          <a:pt x="0" y="0"/>
                        </a:moveTo>
                        <a:cubicBezTo>
                          <a:pt x="160477" y="-3725"/>
                          <a:pt x="276040" y="24924"/>
                          <a:pt x="452858" y="0"/>
                        </a:cubicBezTo>
                        <a:cubicBezTo>
                          <a:pt x="629676" y="-24924"/>
                          <a:pt x="888180" y="42825"/>
                          <a:pt x="1016299" y="0"/>
                        </a:cubicBezTo>
                        <a:cubicBezTo>
                          <a:pt x="1144418" y="-42825"/>
                          <a:pt x="1387415" y="55959"/>
                          <a:pt x="1506018" y="0"/>
                        </a:cubicBezTo>
                        <a:cubicBezTo>
                          <a:pt x="1624621" y="-55959"/>
                          <a:pt x="1787611" y="19286"/>
                          <a:pt x="1958876" y="0"/>
                        </a:cubicBezTo>
                        <a:cubicBezTo>
                          <a:pt x="2130141" y="-19286"/>
                          <a:pt x="2308979" y="21938"/>
                          <a:pt x="2522316" y="0"/>
                        </a:cubicBezTo>
                        <a:cubicBezTo>
                          <a:pt x="2735653" y="-21938"/>
                          <a:pt x="2884390" y="22253"/>
                          <a:pt x="3048896" y="0"/>
                        </a:cubicBezTo>
                        <a:cubicBezTo>
                          <a:pt x="3213402" y="-22253"/>
                          <a:pt x="3501028" y="59065"/>
                          <a:pt x="3686057" y="0"/>
                        </a:cubicBezTo>
                        <a:cubicBezTo>
                          <a:pt x="3692349" y="97897"/>
                          <a:pt x="3672691" y="266964"/>
                          <a:pt x="3686057" y="342905"/>
                        </a:cubicBezTo>
                        <a:cubicBezTo>
                          <a:pt x="3699423" y="418846"/>
                          <a:pt x="3668288" y="575719"/>
                          <a:pt x="3686057" y="659432"/>
                        </a:cubicBezTo>
                        <a:cubicBezTo>
                          <a:pt x="3542012" y="693201"/>
                          <a:pt x="3388533" y="617252"/>
                          <a:pt x="3233199" y="659432"/>
                        </a:cubicBezTo>
                        <a:cubicBezTo>
                          <a:pt x="3077865" y="701612"/>
                          <a:pt x="2949796" y="617099"/>
                          <a:pt x="2817201" y="659432"/>
                        </a:cubicBezTo>
                        <a:cubicBezTo>
                          <a:pt x="2684606" y="701765"/>
                          <a:pt x="2415366" y="641632"/>
                          <a:pt x="2253761" y="659432"/>
                        </a:cubicBezTo>
                        <a:cubicBezTo>
                          <a:pt x="2092156" y="677232"/>
                          <a:pt x="1955210" y="657315"/>
                          <a:pt x="1800902" y="659432"/>
                        </a:cubicBezTo>
                        <a:cubicBezTo>
                          <a:pt x="1646594" y="661549"/>
                          <a:pt x="1396780" y="652744"/>
                          <a:pt x="1237462" y="659432"/>
                        </a:cubicBezTo>
                        <a:cubicBezTo>
                          <a:pt x="1078144" y="666120"/>
                          <a:pt x="840372" y="588901"/>
                          <a:pt x="637161" y="659432"/>
                        </a:cubicBezTo>
                        <a:cubicBezTo>
                          <a:pt x="433950" y="729963"/>
                          <a:pt x="143911" y="598613"/>
                          <a:pt x="0" y="659432"/>
                        </a:cubicBezTo>
                        <a:cubicBezTo>
                          <a:pt x="-25147" y="588608"/>
                          <a:pt x="37496" y="416116"/>
                          <a:pt x="0" y="316527"/>
                        </a:cubicBezTo>
                        <a:cubicBezTo>
                          <a:pt x="-37496" y="216939"/>
                          <a:pt x="31533" y="145097"/>
                          <a:pt x="0" y="0"/>
                        </a:cubicBezTo>
                        <a:close/>
                      </a:path>
                      <a:path w="3686057" h="659432" stroke="0" extrusionOk="0">
                        <a:moveTo>
                          <a:pt x="0" y="0"/>
                        </a:moveTo>
                        <a:cubicBezTo>
                          <a:pt x="229972" y="-43015"/>
                          <a:pt x="303421" y="954"/>
                          <a:pt x="489719" y="0"/>
                        </a:cubicBezTo>
                        <a:cubicBezTo>
                          <a:pt x="676017" y="-954"/>
                          <a:pt x="805402" y="36140"/>
                          <a:pt x="905717" y="0"/>
                        </a:cubicBezTo>
                        <a:cubicBezTo>
                          <a:pt x="1006032" y="-36140"/>
                          <a:pt x="1325309" y="42158"/>
                          <a:pt x="1506018" y="0"/>
                        </a:cubicBezTo>
                        <a:cubicBezTo>
                          <a:pt x="1686727" y="-42158"/>
                          <a:pt x="1763886" y="53116"/>
                          <a:pt x="1995737" y="0"/>
                        </a:cubicBezTo>
                        <a:cubicBezTo>
                          <a:pt x="2227588" y="-53116"/>
                          <a:pt x="2253218" y="34064"/>
                          <a:pt x="2485456" y="0"/>
                        </a:cubicBezTo>
                        <a:cubicBezTo>
                          <a:pt x="2717694" y="-34064"/>
                          <a:pt x="2832750" y="12151"/>
                          <a:pt x="3085756" y="0"/>
                        </a:cubicBezTo>
                        <a:cubicBezTo>
                          <a:pt x="3338762" y="-12151"/>
                          <a:pt x="3502636" y="62414"/>
                          <a:pt x="3686057" y="0"/>
                        </a:cubicBezTo>
                        <a:cubicBezTo>
                          <a:pt x="3688458" y="101030"/>
                          <a:pt x="3661254" y="263400"/>
                          <a:pt x="3686057" y="342905"/>
                        </a:cubicBezTo>
                        <a:cubicBezTo>
                          <a:pt x="3710860" y="422410"/>
                          <a:pt x="3683698" y="552324"/>
                          <a:pt x="3686057" y="659432"/>
                        </a:cubicBezTo>
                        <a:cubicBezTo>
                          <a:pt x="3542577" y="702947"/>
                          <a:pt x="3349593" y="624452"/>
                          <a:pt x="3233199" y="659432"/>
                        </a:cubicBezTo>
                        <a:cubicBezTo>
                          <a:pt x="3116805" y="694412"/>
                          <a:pt x="2943755" y="623989"/>
                          <a:pt x="2706619" y="659432"/>
                        </a:cubicBezTo>
                        <a:cubicBezTo>
                          <a:pt x="2469483" y="694875"/>
                          <a:pt x="2355184" y="655936"/>
                          <a:pt x="2216900" y="659432"/>
                        </a:cubicBezTo>
                        <a:cubicBezTo>
                          <a:pt x="2078616" y="662928"/>
                          <a:pt x="1798610" y="630602"/>
                          <a:pt x="1616599" y="659432"/>
                        </a:cubicBezTo>
                        <a:cubicBezTo>
                          <a:pt x="1434588" y="688262"/>
                          <a:pt x="1259298" y="621039"/>
                          <a:pt x="1016299" y="659432"/>
                        </a:cubicBezTo>
                        <a:cubicBezTo>
                          <a:pt x="773300" y="697825"/>
                          <a:pt x="691033" y="637901"/>
                          <a:pt x="563440" y="659432"/>
                        </a:cubicBezTo>
                        <a:cubicBezTo>
                          <a:pt x="435847" y="680963"/>
                          <a:pt x="146854" y="642811"/>
                          <a:pt x="0" y="659432"/>
                        </a:cubicBezTo>
                        <a:cubicBezTo>
                          <a:pt x="-23576" y="508251"/>
                          <a:pt x="14250" y="443378"/>
                          <a:pt x="0" y="316527"/>
                        </a:cubicBezTo>
                        <a:cubicBezTo>
                          <a:pt x="-14250" y="189676"/>
                          <a:pt x="20981" y="1402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5.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다이어그램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07DCB6-4953-4891-A37E-674F90AC1EA5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6F35F3-02A4-4359-A091-29C6CCB23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508" y="3371100"/>
            <a:ext cx="8491012" cy="96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５．유스케이스 다이어그램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D806B2-D835-4147-8E90-5EFC079905B7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E500C5D-6C6D-706C-08C4-EE300BDE89DF}"/>
              </a:ext>
            </a:extLst>
          </p:cNvPr>
          <p:cNvSpPr txBox="1"/>
          <p:nvPr/>
        </p:nvSpPr>
        <p:spPr>
          <a:xfrm>
            <a:off x="18249207" y="10611405"/>
            <a:ext cx="7155687" cy="2749727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조장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：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 </a:t>
            </a: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손보금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맑은 고딕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조원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：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 </a:t>
            </a: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정재민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맑은 고딕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조원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：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 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심예진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조원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：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 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정지원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빅데이터ＵＩ전문가양성과정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573</Words>
  <Application>Microsoft Office PowerPoint</Application>
  <PresentationFormat>사용자 지정</PresentationFormat>
  <Paragraphs>220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Arimo Bold</vt:lpstr>
      <vt:lpstr>Calibri (MS) Bold</vt:lpstr>
      <vt:lpstr>맑은 고딕</vt:lpstr>
      <vt:lpstr>맑은 고딕</vt:lpstr>
      <vt:lpstr>Arial</vt:lpstr>
      <vt:lpstr>Calibri</vt:lpstr>
      <vt:lpstr>Franklin Gothic Demi Cond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30</cp:revision>
  <dcterms:created xsi:type="dcterms:W3CDTF">2025-07-10T04:24:41Z</dcterms:created>
  <dcterms:modified xsi:type="dcterms:W3CDTF">2025-07-11T07:38:08Z</dcterms:modified>
</cp:coreProperties>
</file>